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367" r:id="rId3"/>
    <p:sldId id="260" r:id="rId4"/>
    <p:sldId id="347" r:id="rId5"/>
    <p:sldId id="353" r:id="rId6"/>
    <p:sldId id="354" r:id="rId7"/>
    <p:sldId id="348" r:id="rId8"/>
    <p:sldId id="355" r:id="rId9"/>
    <p:sldId id="356" r:id="rId10"/>
    <p:sldId id="349" r:id="rId11"/>
    <p:sldId id="357" r:id="rId12"/>
    <p:sldId id="358" r:id="rId13"/>
    <p:sldId id="359" r:id="rId14"/>
    <p:sldId id="350" r:id="rId15"/>
    <p:sldId id="360" r:id="rId16"/>
    <p:sldId id="361" r:id="rId17"/>
    <p:sldId id="362" r:id="rId18"/>
    <p:sldId id="351" r:id="rId19"/>
    <p:sldId id="363" r:id="rId20"/>
    <p:sldId id="364" r:id="rId21"/>
    <p:sldId id="352" r:id="rId22"/>
    <p:sldId id="365" r:id="rId23"/>
    <p:sldId id="366" r:id="rId24"/>
    <p:sldId id="344" r:id="rId25"/>
    <p:sldId id="34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6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oefenopgaves H6.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17 minuten de tijd.</a:t>
            </a:r>
          </a:p>
          <a:p>
            <a:pPr marL="0" indent="0">
              <a:buNone/>
            </a:pPr>
            <a:r>
              <a:rPr lang="nl-NL" sz="2500" dirty="0" smtClean="0"/>
              <a:t>Krijg je niet alles af? Kan je thuis nog mee aan de slag.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Oefenopgave H7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0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10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634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724"/>
          <a:stretch/>
        </p:blipFill>
        <p:spPr>
          <a:xfrm>
            <a:off x="0" y="0"/>
            <a:ext cx="12192000" cy="6015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7367"/>
          <a:stretch/>
        </p:blipFill>
        <p:spPr>
          <a:xfrm>
            <a:off x="0" y="0"/>
            <a:ext cx="12192000" cy="14678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164"/>
          <a:stretch/>
        </p:blipFill>
        <p:spPr>
          <a:xfrm>
            <a:off x="0" y="0"/>
            <a:ext cx="12192000" cy="21295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5105"/>
          <a:stretch/>
        </p:blipFill>
        <p:spPr>
          <a:xfrm>
            <a:off x="0" y="0"/>
            <a:ext cx="12192000" cy="29116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006"/>
          <a:stretch/>
        </p:blipFill>
        <p:spPr>
          <a:xfrm>
            <a:off x="0" y="0"/>
            <a:ext cx="12192000" cy="38260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5609"/>
          <a:stretch/>
        </p:blipFill>
        <p:spPr>
          <a:xfrm>
            <a:off x="0" y="0"/>
            <a:ext cx="12192000" cy="48246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0396"/>
          <a:stretch/>
        </p:blipFill>
        <p:spPr>
          <a:xfrm>
            <a:off x="0" y="0"/>
            <a:ext cx="12192000" cy="581125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48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52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4611"/>
          <a:stretch/>
        </p:blipFill>
        <p:spPr>
          <a:xfrm>
            <a:off x="0" y="0"/>
            <a:ext cx="12192000" cy="15761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4624"/>
          <a:stretch/>
        </p:blipFill>
        <p:spPr>
          <a:xfrm>
            <a:off x="0" y="-1"/>
            <a:ext cx="12192000" cy="291164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45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8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827"/>
          <a:stretch/>
        </p:blipFill>
        <p:spPr>
          <a:xfrm>
            <a:off x="0" y="-3176"/>
            <a:ext cx="11321716" cy="42428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8011"/>
          <a:stretch/>
        </p:blipFill>
        <p:spPr>
          <a:xfrm>
            <a:off x="0" y="-3176"/>
            <a:ext cx="11321716" cy="82132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042"/>
          <a:stretch/>
        </p:blipFill>
        <p:spPr>
          <a:xfrm>
            <a:off x="0" y="-3175"/>
            <a:ext cx="11321716" cy="212073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371"/>
          <a:stretch/>
        </p:blipFill>
        <p:spPr>
          <a:xfrm>
            <a:off x="0" y="-3176"/>
            <a:ext cx="11321716" cy="346827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8833"/>
          <a:stretch/>
        </p:blipFill>
        <p:spPr>
          <a:xfrm>
            <a:off x="0" y="-3176"/>
            <a:ext cx="11321716" cy="419016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4959"/>
          <a:stretch/>
        </p:blipFill>
        <p:spPr>
          <a:xfrm>
            <a:off x="0" y="-3175"/>
            <a:ext cx="11321716" cy="514066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1259"/>
          <a:stretch/>
        </p:blipFill>
        <p:spPr>
          <a:xfrm>
            <a:off x="0" y="-3176"/>
            <a:ext cx="11321716" cy="607912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176"/>
            <a:ext cx="11321716" cy="685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19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oefenopgaves H7.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17 minuten de tijd.</a:t>
            </a:r>
          </a:p>
          <a:p>
            <a:pPr marL="0" indent="0">
              <a:buNone/>
            </a:pPr>
            <a:r>
              <a:rPr lang="nl-NL" sz="2500" dirty="0" smtClean="0"/>
              <a:t>Krijg je niet alles af? Kan je thuis nog mee aan de slag.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Oefenopgave H8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0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10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632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149"/>
          <a:stretch/>
        </p:blipFill>
        <p:spPr>
          <a:xfrm>
            <a:off x="0" y="-1"/>
            <a:ext cx="12192000" cy="11309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461"/>
          <a:stretch/>
        </p:blipFill>
        <p:spPr>
          <a:xfrm>
            <a:off x="0" y="0"/>
            <a:ext cx="12192000" cy="22017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4676"/>
          <a:stretch/>
        </p:blipFill>
        <p:spPr>
          <a:xfrm>
            <a:off x="0" y="-1"/>
            <a:ext cx="12192000" cy="286351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17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5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760"/>
          <a:stretch/>
        </p:blipFill>
        <p:spPr>
          <a:xfrm>
            <a:off x="0" y="0"/>
            <a:ext cx="12192000" cy="685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599"/>
          <a:stretch/>
        </p:blipFill>
        <p:spPr>
          <a:xfrm>
            <a:off x="0" y="0"/>
            <a:ext cx="12192000" cy="1143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380"/>
          <a:stretch/>
        </p:blipFill>
        <p:spPr>
          <a:xfrm>
            <a:off x="0" y="0"/>
            <a:ext cx="12192000" cy="14678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9894"/>
          <a:stretch/>
        </p:blipFill>
        <p:spPr>
          <a:xfrm>
            <a:off x="0" y="0"/>
            <a:ext cx="12192000" cy="180473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1605"/>
          <a:stretch/>
        </p:blipFill>
        <p:spPr>
          <a:xfrm>
            <a:off x="0" y="0"/>
            <a:ext cx="12192000" cy="21777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6097"/>
          <a:stretch/>
        </p:blipFill>
        <p:spPr>
          <a:xfrm>
            <a:off x="0" y="0"/>
            <a:ext cx="12192000" cy="287554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49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86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7995"/>
          <a:stretch/>
        </p:blipFill>
        <p:spPr>
          <a:xfrm>
            <a:off x="0" y="0"/>
            <a:ext cx="12192000" cy="1371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6204"/>
          <a:stretch/>
        </p:blipFill>
        <p:spPr>
          <a:xfrm>
            <a:off x="0" y="0"/>
            <a:ext cx="12192000" cy="17566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6624"/>
          <a:stretch/>
        </p:blipFill>
        <p:spPr>
          <a:xfrm>
            <a:off x="0" y="0"/>
            <a:ext cx="12192000" cy="20694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0043"/>
          <a:stretch/>
        </p:blipFill>
        <p:spPr>
          <a:xfrm>
            <a:off x="0" y="0"/>
            <a:ext cx="12192000" cy="26108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26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7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oefenopgaves H8.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17 minuten de tijd.</a:t>
            </a:r>
          </a:p>
          <a:p>
            <a:pPr marL="0" indent="0">
              <a:buNone/>
            </a:pPr>
            <a:r>
              <a:rPr lang="nl-NL" sz="2500" dirty="0" smtClean="0"/>
              <a:t>Krijg je niet alles af? Kan je thuis nog mee aan de slag.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Oefenopgave H9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0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10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79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432"/>
          <a:stretch/>
        </p:blipFill>
        <p:spPr>
          <a:xfrm>
            <a:off x="-1" y="1"/>
            <a:ext cx="11742821" cy="794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319"/>
          <a:stretch/>
        </p:blipFill>
        <p:spPr>
          <a:xfrm>
            <a:off x="-1" y="1"/>
            <a:ext cx="11742821" cy="14197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504"/>
          <a:stretch/>
        </p:blipFill>
        <p:spPr>
          <a:xfrm>
            <a:off x="-1" y="0"/>
            <a:ext cx="11742821" cy="20934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3895"/>
          <a:stretch/>
        </p:blipFill>
        <p:spPr>
          <a:xfrm>
            <a:off x="-1" y="0"/>
            <a:ext cx="11742821" cy="24785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9514"/>
          <a:stretch/>
        </p:blipFill>
        <p:spPr>
          <a:xfrm>
            <a:off x="-1" y="0"/>
            <a:ext cx="11742821" cy="27792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0575"/>
          <a:stretch/>
        </p:blipFill>
        <p:spPr>
          <a:xfrm>
            <a:off x="-1" y="0"/>
            <a:ext cx="11742821" cy="339290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6894"/>
          <a:stretch/>
        </p:blipFill>
        <p:spPr>
          <a:xfrm>
            <a:off x="-1" y="1"/>
            <a:ext cx="11742821" cy="364556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1812"/>
          <a:stretch/>
        </p:blipFill>
        <p:spPr>
          <a:xfrm>
            <a:off x="-1" y="1"/>
            <a:ext cx="11742821" cy="39944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2708"/>
          <a:stretch/>
        </p:blipFill>
        <p:spPr>
          <a:xfrm>
            <a:off x="-1" y="1"/>
            <a:ext cx="11742821" cy="530592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742821" cy="686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40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Ga zitten op de plek die voor jou van toepassing is: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946" y="2050717"/>
            <a:ext cx="10094495" cy="456665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Zelfstandig leren/zelfstandig opgaves maken (</a:t>
            </a:r>
            <a:r>
              <a:rPr lang="nl-NL" sz="2500" dirty="0" err="1" smtClean="0"/>
              <a:t>bvb</a:t>
            </a:r>
            <a:r>
              <a:rPr lang="nl-NL" sz="2500" dirty="0" smtClean="0"/>
              <a:t> hoofdstuk 7) of werken aan een ander vak, de rij het dichtste bij de deur verste van bureau van docent af.</a:t>
            </a:r>
          </a:p>
          <a:p>
            <a:r>
              <a:rPr lang="nl-NL" sz="2500" dirty="0" smtClean="0"/>
              <a:t>Meedoen met de oefenopgaves</a:t>
            </a:r>
          </a:p>
          <a:p>
            <a:r>
              <a:rPr lang="nl-NL" sz="2500" dirty="0" smtClean="0"/>
              <a:t>De rij het verst van de deur, dichtst bij het bureau van de docent.</a:t>
            </a:r>
          </a:p>
          <a:p>
            <a:r>
              <a:rPr lang="nl-NL" sz="2500" dirty="0" smtClean="0"/>
              <a:t>Zit je in de rij van de oefenopgaves doen doe je actief mee tijdens nabespreken/maken opgaves. Zit je in de rij van zelfstandig werken, dan hoef je je geen zorgen te maken om vragen en degelijke.</a:t>
            </a:r>
          </a:p>
          <a:p>
            <a:r>
              <a:rPr lang="nl-NL" sz="2500" dirty="0" smtClean="0"/>
              <a:t>Iedereen mag overleggen, tijdens nabespreken is </a:t>
            </a:r>
            <a:r>
              <a:rPr lang="nl-NL" sz="2500" smtClean="0"/>
              <a:t>het stil.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4081845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747"/>
          <a:stretch/>
        </p:blipFill>
        <p:spPr>
          <a:xfrm>
            <a:off x="0" y="12700"/>
            <a:ext cx="12192000" cy="7693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330"/>
          <a:stretch/>
        </p:blipFill>
        <p:spPr>
          <a:xfrm>
            <a:off x="0" y="12700"/>
            <a:ext cx="12192000" cy="14070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1377"/>
          <a:stretch/>
        </p:blipFill>
        <p:spPr>
          <a:xfrm>
            <a:off x="0" y="12700"/>
            <a:ext cx="12192000" cy="21409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"/>
            <a:ext cx="12192000" cy="272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21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oefenopgaves H9.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17 minuten de tijd.</a:t>
            </a:r>
          </a:p>
          <a:p>
            <a:pPr marL="0" indent="0">
              <a:buNone/>
            </a:pPr>
            <a:r>
              <a:rPr lang="nl-NL" sz="2500" dirty="0" smtClean="0"/>
              <a:t>Krijg je niet alles af? Kan je thuis nog mee aan de slag.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Je bent klaar.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0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10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293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031"/>
          <a:stretch/>
        </p:blipFill>
        <p:spPr>
          <a:xfrm>
            <a:off x="0" y="0"/>
            <a:ext cx="12192000" cy="12151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061"/>
          <a:stretch/>
        </p:blipFill>
        <p:spPr>
          <a:xfrm>
            <a:off x="0" y="0"/>
            <a:ext cx="12192000" cy="24303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0189"/>
          <a:stretch/>
        </p:blipFill>
        <p:spPr>
          <a:xfrm>
            <a:off x="0" y="0"/>
            <a:ext cx="12192000" cy="31643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9728"/>
          <a:stretch/>
        </p:blipFill>
        <p:spPr>
          <a:xfrm>
            <a:off x="0" y="1"/>
            <a:ext cx="12192000" cy="37177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29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9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610"/>
          <a:stretch/>
        </p:blipFill>
        <p:spPr>
          <a:xfrm>
            <a:off x="0" y="-1"/>
            <a:ext cx="12192000" cy="4451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822"/>
          <a:stretch/>
        </p:blipFill>
        <p:spPr>
          <a:xfrm>
            <a:off x="0" y="0"/>
            <a:ext cx="12192000" cy="16844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-1" b="58176"/>
          <a:stretch/>
        </p:blipFill>
        <p:spPr>
          <a:xfrm>
            <a:off x="0" y="-1"/>
            <a:ext cx="12192000" cy="29236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7829"/>
          <a:stretch/>
        </p:blipFill>
        <p:spPr>
          <a:xfrm>
            <a:off x="0" y="-1"/>
            <a:ext cx="12192000" cy="433136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2804"/>
          <a:stretch/>
        </p:blipFill>
        <p:spPr>
          <a:xfrm>
            <a:off x="0" y="-1"/>
            <a:ext cx="12192000" cy="537811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96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4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opgave 9.16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12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072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815"/>
          <a:stretch/>
        </p:blipFill>
        <p:spPr>
          <a:xfrm>
            <a:off x="0" y="0"/>
            <a:ext cx="12192000" cy="5293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1945"/>
          <a:stretch/>
        </p:blipFill>
        <p:spPr>
          <a:xfrm>
            <a:off x="0" y="0"/>
            <a:ext cx="12192000" cy="15280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6962"/>
          <a:stretch/>
        </p:blipFill>
        <p:spPr>
          <a:xfrm>
            <a:off x="0" y="0"/>
            <a:ext cx="12192000" cy="21295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8683"/>
          <a:stretch/>
        </p:blipFill>
        <p:spPr>
          <a:xfrm>
            <a:off x="0" y="0"/>
            <a:ext cx="12192000" cy="286351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1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78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aankomende 3 lessen.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1443789"/>
            <a:ext cx="8985244" cy="5305927"/>
          </a:xfrm>
        </p:spPr>
        <p:txBody>
          <a:bodyPr>
            <a:normAutofit/>
          </a:bodyPr>
          <a:lstStyle/>
          <a:p>
            <a:r>
              <a:rPr lang="nl-NL" sz="2500" b="1" dirty="0" smtClean="0"/>
              <a:t>Les 1: oefenopgaves (4-5)</a:t>
            </a:r>
          </a:p>
          <a:p>
            <a:r>
              <a:rPr lang="nl-NL" sz="2500" dirty="0" smtClean="0"/>
              <a:t>Les 2: oefenopgaves. (6-7)</a:t>
            </a:r>
          </a:p>
          <a:p>
            <a:r>
              <a:rPr lang="nl-NL" sz="2500" dirty="0" smtClean="0"/>
              <a:t>Les 3: oefenopgaves. (8-9)</a:t>
            </a:r>
          </a:p>
          <a:p>
            <a:endParaRPr lang="nl-NL" sz="2500" dirty="0"/>
          </a:p>
          <a:p>
            <a:r>
              <a:rPr lang="nl-NL" sz="2500" dirty="0" smtClean="0"/>
              <a:t>De aankomende 3 lessen mag je kiezen wat je doet:</a:t>
            </a:r>
          </a:p>
          <a:p>
            <a:r>
              <a:rPr lang="nl-NL" sz="2500" dirty="0" smtClean="0"/>
              <a:t>Of je gaat zelfstandig leren</a:t>
            </a:r>
          </a:p>
          <a:p>
            <a:r>
              <a:rPr lang="nl-NL" sz="2500" dirty="0" smtClean="0"/>
              <a:t>Of je gaat oefenopgaves maken</a:t>
            </a:r>
          </a:p>
          <a:p>
            <a:r>
              <a:rPr lang="nl-NL" sz="2500" dirty="0" smtClean="0"/>
              <a:t>Of je gaat nog niet gemaakte zelftesten/opgaves (start h7) maken</a:t>
            </a:r>
          </a:p>
          <a:p>
            <a:r>
              <a:rPr lang="nl-NL" sz="2500" dirty="0" smtClean="0"/>
              <a:t>Je gaat sowieso iets doen, en tijdens nabespreken ben je sowieso stil.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570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oefenopgaves H4.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17 minuten de tijd.</a:t>
            </a:r>
          </a:p>
          <a:p>
            <a:pPr marL="0" indent="0">
              <a:buNone/>
            </a:pPr>
            <a:r>
              <a:rPr lang="nl-NL" sz="2500" dirty="0" smtClean="0"/>
              <a:t>Krijg je niet alles af? Kan je thuis nog mee aan de slag.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Oefenopgave H5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0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10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951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430"/>
          <a:stretch/>
        </p:blipFill>
        <p:spPr>
          <a:xfrm>
            <a:off x="0" y="-1"/>
            <a:ext cx="12192000" cy="5173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915"/>
          <a:stretch/>
        </p:blipFill>
        <p:spPr>
          <a:xfrm>
            <a:off x="0" y="0"/>
            <a:ext cx="12192000" cy="14076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6400"/>
          <a:stretch/>
        </p:blipFill>
        <p:spPr>
          <a:xfrm>
            <a:off x="0" y="-1"/>
            <a:ext cx="12192000" cy="229803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12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0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512"/>
          <a:stretch/>
        </p:blipFill>
        <p:spPr>
          <a:xfrm>
            <a:off x="0" y="0"/>
            <a:ext cx="12192000" cy="6136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3537"/>
          <a:stretch/>
        </p:blipFill>
        <p:spPr>
          <a:xfrm>
            <a:off x="0" y="0"/>
            <a:ext cx="12192000" cy="18408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0761"/>
          <a:stretch/>
        </p:blipFill>
        <p:spPr>
          <a:xfrm>
            <a:off x="0" y="0"/>
            <a:ext cx="12192000" cy="2743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9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13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oefenopgaves H5.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17 minuten de tijd.</a:t>
            </a:r>
          </a:p>
          <a:p>
            <a:pPr marL="0" indent="0">
              <a:buNone/>
            </a:pPr>
            <a:r>
              <a:rPr lang="nl-NL" sz="2500" dirty="0" smtClean="0"/>
              <a:t>Krijg je niet alles af? Kan je thuis nog mee aan de slag.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Oefenopgave H6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0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10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270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0004"/>
          <a:stretch/>
        </p:blipFill>
        <p:spPr>
          <a:xfrm>
            <a:off x="0" y="0"/>
            <a:ext cx="9938084" cy="27792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9788"/>
          <a:stretch/>
        </p:blipFill>
        <p:spPr>
          <a:xfrm>
            <a:off x="0" y="0"/>
            <a:ext cx="9938084" cy="34891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38084" cy="694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23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879"/>
          <a:stretch/>
        </p:blipFill>
        <p:spPr>
          <a:xfrm>
            <a:off x="0" y="0"/>
            <a:ext cx="11369842" cy="8301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7109"/>
          <a:stretch/>
        </p:blipFill>
        <p:spPr>
          <a:xfrm>
            <a:off x="0" y="0"/>
            <a:ext cx="11369842" cy="43073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0610"/>
          <a:stretch/>
        </p:blipFill>
        <p:spPr>
          <a:xfrm>
            <a:off x="0" y="0"/>
            <a:ext cx="11369842" cy="47524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7799"/>
          <a:stretch/>
        </p:blipFill>
        <p:spPr>
          <a:xfrm>
            <a:off x="0" y="0"/>
            <a:ext cx="11369842" cy="49449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9718"/>
          <a:stretch/>
        </p:blipFill>
        <p:spPr>
          <a:xfrm>
            <a:off x="0" y="0"/>
            <a:ext cx="11369842" cy="54984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597"/>
          <a:stretch/>
        </p:blipFill>
        <p:spPr>
          <a:xfrm>
            <a:off x="0" y="0"/>
            <a:ext cx="11369842" cy="632861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369842" cy="684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6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3932</TotalTime>
  <Words>494</Words>
  <Application>Microsoft Office PowerPoint</Application>
  <PresentationFormat>Breedbeeld</PresentationFormat>
  <Paragraphs>167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Welkom 4 Havo.</vt:lpstr>
      <vt:lpstr>Ga zitten op de plek die voor jou van toepassing is:</vt:lpstr>
      <vt:lpstr>Planning aankomende 3 lessen.</vt:lpstr>
      <vt:lpstr>Maak oefenopgaves H4.</vt:lpstr>
      <vt:lpstr>PowerPoint-presentatie</vt:lpstr>
      <vt:lpstr>PowerPoint-presentatie</vt:lpstr>
      <vt:lpstr>Maak oefenopgaves H5.</vt:lpstr>
      <vt:lpstr>PowerPoint-presentatie</vt:lpstr>
      <vt:lpstr>PowerPoint-presentatie</vt:lpstr>
      <vt:lpstr>Maak oefenopgaves H6.</vt:lpstr>
      <vt:lpstr>PowerPoint-presentatie</vt:lpstr>
      <vt:lpstr>PowerPoint-presentatie</vt:lpstr>
      <vt:lpstr>PowerPoint-presentatie</vt:lpstr>
      <vt:lpstr>Maak oefenopgaves H7.</vt:lpstr>
      <vt:lpstr>PowerPoint-presentatie</vt:lpstr>
      <vt:lpstr>PowerPoint-presentatie</vt:lpstr>
      <vt:lpstr>PowerPoint-presentatie</vt:lpstr>
      <vt:lpstr>Maak oefenopgaves H8.</vt:lpstr>
      <vt:lpstr>PowerPoint-presentatie</vt:lpstr>
      <vt:lpstr>PowerPoint-presentatie</vt:lpstr>
      <vt:lpstr>Maak oefenopgaves H9.</vt:lpstr>
      <vt:lpstr>PowerPoint-presentatie</vt:lpstr>
      <vt:lpstr>PowerPoint-presentatie</vt:lpstr>
      <vt:lpstr>Maak opgave 9.16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140</cp:revision>
  <dcterms:created xsi:type="dcterms:W3CDTF">2016-09-06T06:57:02Z</dcterms:created>
  <dcterms:modified xsi:type="dcterms:W3CDTF">2018-03-17T11:18:14Z</dcterms:modified>
</cp:coreProperties>
</file>